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71A4A4E9-6CFF-4E53-8C90-F3EFEF7B369A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163E95DC-FA7F-431E-84C0-036BF055B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995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A4E9-6CFF-4E53-8C90-F3EFEF7B369A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95DC-FA7F-431E-84C0-036BF055B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445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A4E9-6CFF-4E53-8C90-F3EFEF7B369A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95DC-FA7F-431E-84C0-036BF055B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56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A4E9-6CFF-4E53-8C90-F3EFEF7B369A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95DC-FA7F-431E-84C0-036BF055B070}" type="slidenum">
              <a:rPr lang="en-US" smtClean="0"/>
              <a:t>‹#›</a:t>
            </a:fld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1692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A4E9-6CFF-4E53-8C90-F3EFEF7B369A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95DC-FA7F-431E-84C0-036BF055B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906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A4E9-6CFF-4E53-8C90-F3EFEF7B369A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95DC-FA7F-431E-84C0-036BF055B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896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A4E9-6CFF-4E53-8C90-F3EFEF7B369A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95DC-FA7F-431E-84C0-036BF055B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715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A4E9-6CFF-4E53-8C90-F3EFEF7B369A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95DC-FA7F-431E-84C0-036BF055B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5880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A4E9-6CFF-4E53-8C90-F3EFEF7B369A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95DC-FA7F-431E-84C0-036BF055B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37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71A4A4E9-6CFF-4E53-8C90-F3EFEF7B369A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163E95DC-FA7F-431E-84C0-036BF055B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2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A4E9-6CFF-4E53-8C90-F3EFEF7B369A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95DC-FA7F-431E-84C0-036BF055B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33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A4E9-6CFF-4E53-8C90-F3EFEF7B369A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95DC-FA7F-431E-84C0-036BF055B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869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A4E9-6CFF-4E53-8C90-F3EFEF7B369A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95DC-FA7F-431E-84C0-036BF055B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339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A4E9-6CFF-4E53-8C90-F3EFEF7B369A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95DC-FA7F-431E-84C0-036BF055B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941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A4E9-6CFF-4E53-8C90-F3EFEF7B369A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95DC-FA7F-431E-84C0-036BF055B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02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A4E9-6CFF-4E53-8C90-F3EFEF7B369A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95DC-FA7F-431E-84C0-036BF055B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42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A4E9-6CFF-4E53-8C90-F3EFEF7B369A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95DC-FA7F-431E-84C0-036BF055B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50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4A4E9-6CFF-4E53-8C90-F3EFEF7B369A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E95DC-FA7F-431E-84C0-036BF055B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235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sz="6000">
                <a:latin typeface="Times New Roman" pitchFamily="18" charset="0"/>
                <a:cs typeface="Times New Roman" pitchFamily="18" charset="0"/>
              </a:rPr>
              <a:t>octrine of Ultra Vires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13FD4-0DD7-427C-9937-30C217CCB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Doctrine of Indoor Management: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72AB0-A388-4F72-B3E7-D9D70C753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Under the doctrine of indoor management a person dealing with a company is not bound to enquire the internal procedures or formalities.  He can presume that the company has complied with all the internal procedures properly.</a:t>
            </a:r>
          </a:p>
          <a:p>
            <a:r>
              <a:rPr lang="en-US" dirty="0"/>
              <a:t>That means the rule of doctrine of indoor management is opposite to that of rule of constructive notice.</a:t>
            </a:r>
          </a:p>
          <a:p>
            <a:r>
              <a:rPr lang="en-US" dirty="0"/>
              <a:t>The doctrine of indoor management protects the against the company whereas constructive notice protects the company against the outsiders.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18966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044BA-BF4A-4B9D-BE39-4CE2CD42D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to the rule of indoor management: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A7520-ECD7-48E5-B6F3-E1D8B8402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/>
              <a:t>Knowledge of irregularities.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Negligence.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Forgery.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Acts outside the apparent authority.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No knowledge of articles.</a:t>
            </a:r>
          </a:p>
          <a:p>
            <a:pPr marL="457200" indent="-457200">
              <a:buFont typeface="+mj-lt"/>
              <a:buAutoNum type="arabicPeriod"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4202229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Meaning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“Ultra” means “ beyond” and “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Vires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”  means ‘ Powers’. In 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 other words ‘ultra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vires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’ means ‘beyond the powers’.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Literally means doing an act which is beyond the legal powers or authority of a company as laid down in the memorandum.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772400" cy="1371600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A company has the power to do all such things: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839200" cy="5029200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buFont typeface="+mj-lt"/>
              <a:buAutoNum type="romanL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Which are essential for the attainment of its main object specified in the memorandum of association.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Which are reasonably and fairly incidental to the attainment of its main objects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Which are otherwise authorized by the Companies Act.</a:t>
            </a:r>
          </a:p>
          <a:p>
            <a:pPr marL="571500" indent="-571500"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If the company does any other act which is not covered by the above powers, that will be considered as ultra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vires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the memorandum. </a:t>
            </a:r>
          </a:p>
          <a:p>
            <a:pPr marL="571500" indent="-571500">
              <a:buFont typeface="+mj-lt"/>
              <a:buAutoNum type="romanLcPeriod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706562"/>
          </a:xfrm>
        </p:spPr>
        <p:txBody>
          <a:bodyPr>
            <a:noAutofit/>
          </a:bodyPr>
          <a:lstStyle/>
          <a:p>
            <a:r>
              <a:rPr lang="en-US" b="1" dirty="0"/>
              <a:t>The ultra </a:t>
            </a:r>
            <a:r>
              <a:rPr lang="en-US" b="1" dirty="0" err="1"/>
              <a:t>vires</a:t>
            </a:r>
            <a:r>
              <a:rPr lang="en-US" b="1" dirty="0"/>
              <a:t> acts can be classified into three categories: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772400" cy="3962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Act ultra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vires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the directors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Act ultra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vires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the articles of association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Act ultra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vires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the memorandum of association or the company.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85800"/>
            <a:ext cx="7772400" cy="5334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Ashbury Rail Carriage and Iron Company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Ltd.,V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/s. Riche.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Main object as stated in memorandum of association to manufacture, sell or hire all kinds of wagons, business of mechanical engineers and general contracts.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Company entered into contract with (Riche), to provide finance to it for construction of railway lines in Belgium.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But it was ultra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vires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90600"/>
            <a:ext cx="7772400" cy="502920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Judgment :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upholding the contention of the company, court held that the above said contract did not fall within the ambit of the words general contractors and the contract being ultra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vires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company was not bound by it.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5551C-F05F-4E7C-8759-01B5BA862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Effects of Ultra Vires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DB603-A2BB-422E-91B3-B3C2F344B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Contracts void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Property acquired under ultra vires transaction.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Injunction.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800" dirty="0"/>
              <a:t>Personal liability of Directors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800" dirty="0"/>
              <a:t>Breach of warranty of authority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800" dirty="0"/>
              <a:t>Ultra vires borrowing</a:t>
            </a:r>
          </a:p>
        </p:txBody>
      </p:sp>
    </p:spTree>
    <p:extLst>
      <p:ext uri="{BB962C8B-B14F-4D97-AF65-F5344CB8AC3E}">
        <p14:creationId xmlns:p14="http://schemas.microsoft.com/office/powerpoint/2010/main" val="2765977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Exception to the Doctrine of Ultra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vires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Ultra vires expenditure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Ultra vires contract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Ultra vires loan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Ultra vires contract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Ultra vires the company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Ultra vires torts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2026A-AEFB-42B9-B56E-436AC4525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Doctrine of Constructive Notice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C1D22-29BD-45A4-8251-C4225B28E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person dealing with the company is deemed to have the knowledge of the contents of these documents. This is known as the doctrine of constructive notice.</a:t>
            </a:r>
          </a:p>
          <a:p>
            <a:r>
              <a:rPr lang="en-US" dirty="0"/>
              <a:t>Also known as Imputation of Knowledge as to the memorandum </a:t>
            </a:r>
            <a:r>
              <a:rPr lang="en-US"/>
              <a:t>and articles.</a:t>
            </a: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049272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95</TotalTime>
  <Words>485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Tw Cen MT</vt:lpstr>
      <vt:lpstr>Wingdings</vt:lpstr>
      <vt:lpstr>Circuit</vt:lpstr>
      <vt:lpstr>Doctrine of Ultra Vires</vt:lpstr>
      <vt:lpstr>Meaning :</vt:lpstr>
      <vt:lpstr>A company has the power to do all such things:</vt:lpstr>
      <vt:lpstr>The ultra vires acts can be classified into three categories:</vt:lpstr>
      <vt:lpstr>PowerPoint Presentation</vt:lpstr>
      <vt:lpstr>PowerPoint Presentation</vt:lpstr>
      <vt:lpstr>Effects of Ultra Vires</vt:lpstr>
      <vt:lpstr>Exception to the Doctrine of Ultra vires</vt:lpstr>
      <vt:lpstr>Doctrine of Constructive Notice </vt:lpstr>
      <vt:lpstr>Doctrine of Indoor Management:</vt:lpstr>
      <vt:lpstr>Exception to the rule of indoor management: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Doctrine of Ultra Vires</dc:title>
  <dc:creator>one2one</dc:creator>
  <cp:lastModifiedBy>user</cp:lastModifiedBy>
  <cp:revision>9</cp:revision>
  <dcterms:created xsi:type="dcterms:W3CDTF">2021-06-07T03:05:17Z</dcterms:created>
  <dcterms:modified xsi:type="dcterms:W3CDTF">2021-06-09T10:05:35Z</dcterms:modified>
</cp:coreProperties>
</file>